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3" autoAdjust="0"/>
    <p:restoredTop sz="94660"/>
  </p:normalViewPr>
  <p:slideViewPr>
    <p:cSldViewPr>
      <p:cViewPr varScale="1">
        <p:scale>
          <a:sx n="58" d="100"/>
          <a:sy n="58" d="100"/>
        </p:scale>
        <p:origin x="1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71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471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71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717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471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71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7178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47179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47180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47181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47182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441142-D223-4F4A-990F-F0D7742457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78" grpId="0"/>
      <p:bldP spid="347179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717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4717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F6AD2-8B45-4023-AE4F-16C876A76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59112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DC54C-AB9F-46DD-AD94-3FB576AD09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859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F17C1-1929-4468-B01F-B76BBD50B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75179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D2796-B460-4900-A875-3909296AEC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40801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BCB97-4CE2-49E8-9FD7-A224F1AEE6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91365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905B0-39E4-4335-A4D9-7E704078E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6058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A1EC20-5356-4DC6-A24F-56F696435C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57218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36493-0166-4914-A544-0DCE460DFC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67219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75BED5-5A97-45BF-9B49-B75A761CD2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45773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B9C06-9755-4E44-A876-2409209190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9409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611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34611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1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2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3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4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615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615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34615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615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6154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615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6156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46157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346158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923657A-F81F-4A9D-8810-07DD1A63A92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4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54" grpId="0"/>
      <p:bldP spid="34615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615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4615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3.xml"/><Relationship Id="rId18" Type="http://schemas.openxmlformats.org/officeDocument/2006/relationships/slide" Target="slide2.xml"/><Relationship Id="rId26" Type="http://schemas.openxmlformats.org/officeDocument/2006/relationships/slide" Target="slide19.xml"/><Relationship Id="rId3" Type="http://schemas.openxmlformats.org/officeDocument/2006/relationships/audio" Target="../media/audio1.wav"/><Relationship Id="rId21" Type="http://schemas.openxmlformats.org/officeDocument/2006/relationships/slide" Target="slide26.xml"/><Relationship Id="rId7" Type="http://schemas.openxmlformats.org/officeDocument/2006/relationships/slide" Target="slide10.xml"/><Relationship Id="rId12" Type="http://schemas.openxmlformats.org/officeDocument/2006/relationships/slide" Target="slide8.xml"/><Relationship Id="rId17" Type="http://schemas.openxmlformats.org/officeDocument/2006/relationships/slide" Target="slide14.xml"/><Relationship Id="rId25" Type="http://schemas.openxmlformats.org/officeDocument/2006/relationships/slide" Target="slide17.xml"/><Relationship Id="rId2" Type="http://schemas.openxmlformats.org/officeDocument/2006/relationships/slide" Target="slide5.xml"/><Relationship Id="rId16" Type="http://schemas.openxmlformats.org/officeDocument/2006/relationships/slide" Target="slide25.xml"/><Relationship Id="rId20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8.xml"/><Relationship Id="rId11" Type="http://schemas.openxmlformats.org/officeDocument/2006/relationships/slide" Target="slide4.xml"/><Relationship Id="rId24" Type="http://schemas.openxmlformats.org/officeDocument/2006/relationships/slide" Target="slide15.xml"/><Relationship Id="rId5" Type="http://schemas.openxmlformats.org/officeDocument/2006/relationships/slide" Target="slide11.xml"/><Relationship Id="rId15" Type="http://schemas.openxmlformats.org/officeDocument/2006/relationships/slide" Target="slide3.xml"/><Relationship Id="rId23" Type="http://schemas.openxmlformats.org/officeDocument/2006/relationships/slide" Target="slide16.xml"/><Relationship Id="rId28" Type="http://schemas.openxmlformats.org/officeDocument/2006/relationships/slide" Target="slide6.xml"/><Relationship Id="rId10" Type="http://schemas.openxmlformats.org/officeDocument/2006/relationships/audio" Target="../media/audio2.wav"/><Relationship Id="rId19" Type="http://schemas.openxmlformats.org/officeDocument/2006/relationships/slide" Target="slide9.xml"/><Relationship Id="rId4" Type="http://schemas.openxmlformats.org/officeDocument/2006/relationships/slide" Target="slide22.xml"/><Relationship Id="rId9" Type="http://schemas.openxmlformats.org/officeDocument/2006/relationships/slide" Target="slide7.xml"/><Relationship Id="rId14" Type="http://schemas.openxmlformats.org/officeDocument/2006/relationships/slide" Target="slide20.xml"/><Relationship Id="rId22" Type="http://schemas.openxmlformats.org/officeDocument/2006/relationships/slide" Target="slide21.xml"/><Relationship Id="rId27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79" name="AutoShape 31">
            <a:hlinkClick r:id="rId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</a:t>
            </a: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0574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38100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55626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7315200" y="3048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87" name="AutoShape 39">
            <a:hlinkClick r:id="rId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</a:t>
            </a:r>
          </a:p>
        </p:txBody>
      </p:sp>
      <p:sp>
        <p:nvSpPr>
          <p:cNvPr id="2088" name="AutoShape 40">
            <a:hlinkClick r:id="rId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3</a:t>
            </a:r>
          </a:p>
        </p:txBody>
      </p:sp>
      <p:sp>
        <p:nvSpPr>
          <p:cNvPr id="2089" name="AutoShape 41">
            <a:hlinkClick r:id="rId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4</a:t>
            </a:r>
          </a:p>
        </p:txBody>
      </p:sp>
      <p:sp>
        <p:nvSpPr>
          <p:cNvPr id="2092" name="AutoShape 44">
            <a:hlinkClick r:id="rId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334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5</a:t>
            </a:r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048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94" name="AutoShape 46">
            <a:hlinkClick r:id="rId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6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20574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38100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55626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98" name="AutoShape 50">
            <a:hlinkClick r:id="rId9" action="ppaction://hlinksldjump" highlightClick="1">
              <a:snd r:embed="rId10" name="chimes.wav"/>
            </a:hlinkClick>
          </p:cNvPr>
          <p:cNvSpPr>
            <a:spLocks noChangeArrowheads="1"/>
          </p:cNvSpPr>
          <p:nvPr/>
        </p:nvSpPr>
        <p:spPr bwMode="auto">
          <a:xfrm>
            <a:off x="25146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7</a:t>
            </a:r>
          </a:p>
        </p:txBody>
      </p:sp>
      <p:sp>
        <p:nvSpPr>
          <p:cNvPr id="2099" name="AutoShape 51">
            <a:hlinkClick r:id="rId1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8</a:t>
            </a:r>
          </a:p>
        </p:txBody>
      </p:sp>
      <p:sp>
        <p:nvSpPr>
          <p:cNvPr id="2100" name="AutoShape 52">
            <a:hlinkClick r:id="rId1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9</a:t>
            </a:r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7315200" y="16002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03" name="AutoShape 55">
            <a:hlinkClick r:id="rId1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18288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10</a:t>
            </a:r>
          </a:p>
        </p:txBody>
      </p:sp>
      <p:sp>
        <p:nvSpPr>
          <p:cNvPr id="2104" name="Rectangle 56"/>
          <p:cNvSpPr>
            <a:spLocks noChangeArrowheads="1"/>
          </p:cNvSpPr>
          <p:nvPr/>
        </p:nvSpPr>
        <p:spPr bwMode="auto">
          <a:xfrm>
            <a:off x="3048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05" name="AutoShape 57">
            <a:hlinkClick r:id="rId1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11</a:t>
            </a: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20574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38100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55626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09" name="Rectangle 61"/>
          <p:cNvSpPr>
            <a:spLocks noChangeArrowheads="1"/>
          </p:cNvSpPr>
          <p:nvPr/>
        </p:nvSpPr>
        <p:spPr bwMode="auto">
          <a:xfrm>
            <a:off x="7315200" y="28956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10" name="AutoShape 62">
            <a:hlinkClick r:id="rId1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12</a:t>
            </a:r>
          </a:p>
        </p:txBody>
      </p:sp>
      <p:sp>
        <p:nvSpPr>
          <p:cNvPr id="2111" name="AutoShape 63">
            <a:hlinkClick r:id="rId1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13</a:t>
            </a:r>
          </a:p>
        </p:txBody>
      </p:sp>
      <p:sp>
        <p:nvSpPr>
          <p:cNvPr id="2112" name="AutoShape 64">
            <a:hlinkClick r:id="rId1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14</a:t>
            </a:r>
          </a:p>
        </p:txBody>
      </p:sp>
      <p:sp>
        <p:nvSpPr>
          <p:cNvPr id="2113" name="AutoShape 65">
            <a:hlinkClick r:id="rId1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31242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15</a:t>
            </a:r>
          </a:p>
        </p:txBody>
      </p:sp>
      <p:sp>
        <p:nvSpPr>
          <p:cNvPr id="2114" name="Rectangle 66"/>
          <p:cNvSpPr>
            <a:spLocks noChangeArrowheads="1"/>
          </p:cNvSpPr>
          <p:nvPr/>
        </p:nvSpPr>
        <p:spPr bwMode="auto">
          <a:xfrm>
            <a:off x="3048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15" name="AutoShape 67">
            <a:hlinkClick r:id="rId19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16</a:t>
            </a:r>
          </a:p>
        </p:txBody>
      </p:sp>
      <p:sp>
        <p:nvSpPr>
          <p:cNvPr id="2116" name="Rectangle 68"/>
          <p:cNvSpPr>
            <a:spLocks noChangeArrowheads="1"/>
          </p:cNvSpPr>
          <p:nvPr/>
        </p:nvSpPr>
        <p:spPr bwMode="auto">
          <a:xfrm>
            <a:off x="20574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38100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18" name="Rectangle 70"/>
          <p:cNvSpPr>
            <a:spLocks noChangeArrowheads="1"/>
          </p:cNvSpPr>
          <p:nvPr/>
        </p:nvSpPr>
        <p:spPr bwMode="auto">
          <a:xfrm>
            <a:off x="55626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19" name="AutoShape 71">
            <a:hlinkClick r:id="rId20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17</a:t>
            </a:r>
          </a:p>
        </p:txBody>
      </p:sp>
      <p:sp>
        <p:nvSpPr>
          <p:cNvPr id="2120" name="AutoShape 72">
            <a:hlinkClick r:id="rId21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18</a:t>
            </a:r>
          </a:p>
        </p:txBody>
      </p:sp>
      <p:sp>
        <p:nvSpPr>
          <p:cNvPr id="2121" name="AutoShape 73">
            <a:hlinkClick r:id="rId22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19</a:t>
            </a:r>
          </a:p>
        </p:txBody>
      </p:sp>
      <p:sp>
        <p:nvSpPr>
          <p:cNvPr id="2122" name="Rectangle 74"/>
          <p:cNvSpPr>
            <a:spLocks noChangeArrowheads="1"/>
          </p:cNvSpPr>
          <p:nvPr/>
        </p:nvSpPr>
        <p:spPr bwMode="auto">
          <a:xfrm>
            <a:off x="7315200" y="41910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23" name="AutoShape 75">
            <a:hlinkClick r:id="rId23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44196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20</a:t>
            </a: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3048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25" name="AutoShape 77">
            <a:hlinkClick r:id="rId24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85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21</a:t>
            </a:r>
          </a:p>
        </p:txBody>
      </p:sp>
      <p:sp>
        <p:nvSpPr>
          <p:cNvPr id="2126" name="Rectangle 78"/>
          <p:cNvSpPr>
            <a:spLocks noChangeArrowheads="1"/>
          </p:cNvSpPr>
          <p:nvPr/>
        </p:nvSpPr>
        <p:spPr bwMode="auto">
          <a:xfrm>
            <a:off x="20574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27" name="Rectangle 79"/>
          <p:cNvSpPr>
            <a:spLocks noChangeArrowheads="1"/>
          </p:cNvSpPr>
          <p:nvPr/>
        </p:nvSpPr>
        <p:spPr bwMode="auto">
          <a:xfrm>
            <a:off x="38100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28" name="Rectangle 80"/>
          <p:cNvSpPr>
            <a:spLocks noChangeArrowheads="1"/>
          </p:cNvSpPr>
          <p:nvPr/>
        </p:nvSpPr>
        <p:spPr bwMode="auto">
          <a:xfrm>
            <a:off x="55626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29" name="AutoShape 81">
            <a:hlinkClick r:id="rId25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25146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22</a:t>
            </a:r>
          </a:p>
        </p:txBody>
      </p:sp>
      <p:sp>
        <p:nvSpPr>
          <p:cNvPr id="2130" name="AutoShape 82">
            <a:hlinkClick r:id="rId26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41910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23</a:t>
            </a:r>
          </a:p>
        </p:txBody>
      </p:sp>
      <p:sp>
        <p:nvSpPr>
          <p:cNvPr id="2131" name="AutoShape 83">
            <a:hlinkClick r:id="rId27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60198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24</a:t>
            </a:r>
          </a:p>
        </p:txBody>
      </p:sp>
      <p:sp>
        <p:nvSpPr>
          <p:cNvPr id="2132" name="Rectangle 84"/>
          <p:cNvSpPr>
            <a:spLocks noChangeArrowheads="1"/>
          </p:cNvSpPr>
          <p:nvPr/>
        </p:nvSpPr>
        <p:spPr bwMode="auto">
          <a:xfrm>
            <a:off x="7315200" y="5486400"/>
            <a:ext cx="1600200" cy="1143000"/>
          </a:xfrm>
          <a:prstGeom prst="rect">
            <a:avLst/>
          </a:prstGeom>
          <a:solidFill>
            <a:schemeClr val="accent1">
              <a:alpha val="20000"/>
            </a:schemeClr>
          </a:solidFill>
          <a:ln w="5715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33" name="AutoShape 85">
            <a:hlinkClick r:id="rId28" action="ppaction://hlinksldjump" highlightClick="1">
              <a:snd r:embed="rId3" name="click.wav"/>
            </a:hlinkClick>
          </p:cNvPr>
          <p:cNvSpPr>
            <a:spLocks noChangeArrowheads="1"/>
          </p:cNvSpPr>
          <p:nvPr/>
        </p:nvSpPr>
        <p:spPr bwMode="auto">
          <a:xfrm>
            <a:off x="7772400" y="5715000"/>
            <a:ext cx="762000" cy="762000"/>
          </a:xfrm>
          <a:prstGeom prst="star8">
            <a:avLst>
              <a:gd name="adj" fmla="val 38250"/>
            </a:avLst>
          </a:prstGeom>
          <a:solidFill>
            <a:schemeClr val="accent1">
              <a:alpha val="0"/>
            </a:schemeClr>
          </a:solidFill>
          <a:ln w="28575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3600"/>
              <a:t>25</a:t>
            </a:r>
          </a:p>
        </p:txBody>
      </p:sp>
      <p:sp>
        <p:nvSpPr>
          <p:cNvPr id="2134" name="AutoShape 86"/>
          <p:cNvSpPr>
            <a:spLocks noChangeArrowheads="1"/>
          </p:cNvSpPr>
          <p:nvPr/>
        </p:nvSpPr>
        <p:spPr bwMode="auto">
          <a:xfrm>
            <a:off x="4572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42" name="AutoShape 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95" name="AutoShape 147"/>
          <p:cNvSpPr>
            <a:spLocks noChangeArrowheads="1"/>
          </p:cNvSpPr>
          <p:nvPr/>
        </p:nvSpPr>
        <p:spPr bwMode="auto">
          <a:xfrm>
            <a:off x="22098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6" name="AutoShape 14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97" name="AutoShape 149"/>
          <p:cNvSpPr>
            <a:spLocks noChangeArrowheads="1"/>
          </p:cNvSpPr>
          <p:nvPr/>
        </p:nvSpPr>
        <p:spPr bwMode="auto">
          <a:xfrm>
            <a:off x="39624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98" name="AutoShape 15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99" name="AutoShape 151"/>
          <p:cNvSpPr>
            <a:spLocks noChangeArrowheads="1"/>
          </p:cNvSpPr>
          <p:nvPr/>
        </p:nvSpPr>
        <p:spPr bwMode="auto">
          <a:xfrm>
            <a:off x="57150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0" name="AutoShape 15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01" name="AutoShape 153"/>
          <p:cNvSpPr>
            <a:spLocks noChangeArrowheads="1"/>
          </p:cNvSpPr>
          <p:nvPr/>
        </p:nvSpPr>
        <p:spPr bwMode="auto">
          <a:xfrm>
            <a:off x="4572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2" name="AutoShape 15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03" name="AutoShape 155"/>
          <p:cNvSpPr>
            <a:spLocks noChangeArrowheads="1"/>
          </p:cNvSpPr>
          <p:nvPr/>
        </p:nvSpPr>
        <p:spPr bwMode="auto">
          <a:xfrm>
            <a:off x="22098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4" name="AutoShape 1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05" name="AutoShape 157"/>
          <p:cNvSpPr>
            <a:spLocks noChangeArrowheads="1"/>
          </p:cNvSpPr>
          <p:nvPr/>
        </p:nvSpPr>
        <p:spPr bwMode="auto">
          <a:xfrm>
            <a:off x="39624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6" name="AutoShape 15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07" name="AutoShape 159"/>
          <p:cNvSpPr>
            <a:spLocks noChangeArrowheads="1"/>
          </p:cNvSpPr>
          <p:nvPr/>
        </p:nvSpPr>
        <p:spPr bwMode="auto">
          <a:xfrm>
            <a:off x="57150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08" name="AutoShape 1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09" name="AutoShape 161"/>
          <p:cNvSpPr>
            <a:spLocks noChangeArrowheads="1"/>
          </p:cNvSpPr>
          <p:nvPr/>
        </p:nvSpPr>
        <p:spPr bwMode="auto">
          <a:xfrm>
            <a:off x="4572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0" name="AutoShape 1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11" name="AutoShape 163"/>
          <p:cNvSpPr>
            <a:spLocks noChangeArrowheads="1"/>
          </p:cNvSpPr>
          <p:nvPr/>
        </p:nvSpPr>
        <p:spPr bwMode="auto">
          <a:xfrm>
            <a:off x="22098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2" name="AutoShape 16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13" name="AutoShape 165"/>
          <p:cNvSpPr>
            <a:spLocks noChangeArrowheads="1"/>
          </p:cNvSpPr>
          <p:nvPr/>
        </p:nvSpPr>
        <p:spPr bwMode="auto">
          <a:xfrm>
            <a:off x="39624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4" name="AutoShape 16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15" name="AutoShape 167"/>
          <p:cNvSpPr>
            <a:spLocks noChangeArrowheads="1"/>
          </p:cNvSpPr>
          <p:nvPr/>
        </p:nvSpPr>
        <p:spPr bwMode="auto">
          <a:xfrm>
            <a:off x="57150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6" name="AutoShape 16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17" name="AutoShape 169"/>
          <p:cNvSpPr>
            <a:spLocks noChangeArrowheads="1"/>
          </p:cNvSpPr>
          <p:nvPr/>
        </p:nvSpPr>
        <p:spPr bwMode="auto">
          <a:xfrm>
            <a:off x="4572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18" name="AutoShape 17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19" name="AutoShape 171"/>
          <p:cNvSpPr>
            <a:spLocks noChangeArrowheads="1"/>
          </p:cNvSpPr>
          <p:nvPr/>
        </p:nvSpPr>
        <p:spPr bwMode="auto">
          <a:xfrm>
            <a:off x="22098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0" name="AutoShape 17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21" name="AutoShape 173"/>
          <p:cNvSpPr>
            <a:spLocks noChangeArrowheads="1"/>
          </p:cNvSpPr>
          <p:nvPr/>
        </p:nvSpPr>
        <p:spPr bwMode="auto">
          <a:xfrm>
            <a:off x="39624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2" name="AutoShape 17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23" name="AutoShape 175"/>
          <p:cNvSpPr>
            <a:spLocks noChangeArrowheads="1"/>
          </p:cNvSpPr>
          <p:nvPr/>
        </p:nvSpPr>
        <p:spPr bwMode="auto">
          <a:xfrm>
            <a:off x="57150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4" name="AutoShape 17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25" name="AutoShape 177"/>
          <p:cNvSpPr>
            <a:spLocks noChangeArrowheads="1"/>
          </p:cNvSpPr>
          <p:nvPr/>
        </p:nvSpPr>
        <p:spPr bwMode="auto">
          <a:xfrm>
            <a:off x="74676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6" name="AutoShape 17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12954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27" name="AutoShape 179"/>
          <p:cNvSpPr>
            <a:spLocks noChangeArrowheads="1"/>
          </p:cNvSpPr>
          <p:nvPr/>
        </p:nvSpPr>
        <p:spPr bwMode="auto">
          <a:xfrm>
            <a:off x="74676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28" name="AutoShape 18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25908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29" name="AutoShape 181"/>
          <p:cNvSpPr>
            <a:spLocks noChangeArrowheads="1"/>
          </p:cNvSpPr>
          <p:nvPr/>
        </p:nvSpPr>
        <p:spPr bwMode="auto">
          <a:xfrm>
            <a:off x="74676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0" name="AutoShape 18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38862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31" name="AutoShape 183"/>
          <p:cNvSpPr>
            <a:spLocks noChangeArrowheads="1"/>
          </p:cNvSpPr>
          <p:nvPr/>
        </p:nvSpPr>
        <p:spPr bwMode="auto">
          <a:xfrm>
            <a:off x="74676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2" name="AutoShape 18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51816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33" name="AutoShape 185"/>
          <p:cNvSpPr>
            <a:spLocks noChangeArrowheads="1"/>
          </p:cNvSpPr>
          <p:nvPr/>
        </p:nvSpPr>
        <p:spPr bwMode="auto">
          <a:xfrm>
            <a:off x="4572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4" name="AutoShape 18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764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35" name="AutoShape 187"/>
          <p:cNvSpPr>
            <a:spLocks noChangeArrowheads="1"/>
          </p:cNvSpPr>
          <p:nvPr/>
        </p:nvSpPr>
        <p:spPr bwMode="auto">
          <a:xfrm>
            <a:off x="22098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6" name="AutoShape 18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290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37" name="AutoShape 189"/>
          <p:cNvSpPr>
            <a:spLocks noChangeArrowheads="1"/>
          </p:cNvSpPr>
          <p:nvPr/>
        </p:nvSpPr>
        <p:spPr bwMode="auto">
          <a:xfrm>
            <a:off x="39624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8" name="AutoShape 19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816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39" name="AutoShape 191"/>
          <p:cNvSpPr>
            <a:spLocks noChangeArrowheads="1"/>
          </p:cNvSpPr>
          <p:nvPr/>
        </p:nvSpPr>
        <p:spPr bwMode="auto">
          <a:xfrm>
            <a:off x="57150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0" name="AutoShape 19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342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41" name="AutoShape 193"/>
          <p:cNvSpPr>
            <a:spLocks noChangeArrowheads="1"/>
          </p:cNvSpPr>
          <p:nvPr/>
        </p:nvSpPr>
        <p:spPr bwMode="auto">
          <a:xfrm>
            <a:off x="74676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2" name="AutoShape 19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6477000"/>
            <a:ext cx="152400" cy="76200"/>
          </a:xfrm>
          <a:prstGeom prst="actionButtonBlank">
            <a:avLst/>
          </a:prstGeom>
          <a:gradFill rotWithShape="1">
            <a:gsLst>
              <a:gs pos="0">
                <a:srgbClr val="FF0000">
                  <a:alpha val="70000"/>
                </a:srgbClr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244" name="AutoShape 196"/>
          <p:cNvSpPr>
            <a:spLocks noChangeArrowheads="1"/>
          </p:cNvSpPr>
          <p:nvPr/>
        </p:nvSpPr>
        <p:spPr bwMode="auto">
          <a:xfrm>
            <a:off x="4572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8" name="Rectangle 200"/>
          <p:cNvSpPr>
            <a:spLocks noChangeArrowheads="1"/>
          </p:cNvSpPr>
          <p:nvPr/>
        </p:nvSpPr>
        <p:spPr bwMode="auto">
          <a:xfrm>
            <a:off x="381000" y="12192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9" name="Rectangle 201"/>
          <p:cNvSpPr>
            <a:spLocks noChangeArrowheads="1"/>
          </p:cNvSpPr>
          <p:nvPr/>
        </p:nvSpPr>
        <p:spPr bwMode="auto">
          <a:xfrm>
            <a:off x="2133600" y="12192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0" name="Rectangle 202"/>
          <p:cNvSpPr>
            <a:spLocks noChangeArrowheads="1"/>
          </p:cNvSpPr>
          <p:nvPr/>
        </p:nvSpPr>
        <p:spPr bwMode="auto">
          <a:xfrm>
            <a:off x="3886200" y="12192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1" name="Rectangle 203"/>
          <p:cNvSpPr>
            <a:spLocks noChangeArrowheads="1"/>
          </p:cNvSpPr>
          <p:nvPr/>
        </p:nvSpPr>
        <p:spPr bwMode="auto">
          <a:xfrm>
            <a:off x="5638800" y="12192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2" name="Rectangle 204"/>
          <p:cNvSpPr>
            <a:spLocks noChangeArrowheads="1"/>
          </p:cNvSpPr>
          <p:nvPr/>
        </p:nvSpPr>
        <p:spPr bwMode="auto">
          <a:xfrm>
            <a:off x="7391400" y="12192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381000" y="25146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" name="Rectangle 206"/>
          <p:cNvSpPr>
            <a:spLocks noChangeArrowheads="1"/>
          </p:cNvSpPr>
          <p:nvPr/>
        </p:nvSpPr>
        <p:spPr bwMode="auto">
          <a:xfrm>
            <a:off x="2133600" y="25146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" name="Rectangle 207"/>
          <p:cNvSpPr>
            <a:spLocks noChangeArrowheads="1"/>
          </p:cNvSpPr>
          <p:nvPr/>
        </p:nvSpPr>
        <p:spPr bwMode="auto">
          <a:xfrm>
            <a:off x="3886200" y="25146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" name="Rectangle 208"/>
          <p:cNvSpPr>
            <a:spLocks noChangeArrowheads="1"/>
          </p:cNvSpPr>
          <p:nvPr/>
        </p:nvSpPr>
        <p:spPr bwMode="auto">
          <a:xfrm>
            <a:off x="5638800" y="25146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" name="Rectangle 209"/>
          <p:cNvSpPr>
            <a:spLocks noChangeArrowheads="1"/>
          </p:cNvSpPr>
          <p:nvPr/>
        </p:nvSpPr>
        <p:spPr bwMode="auto">
          <a:xfrm>
            <a:off x="7391400" y="25146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" name="Rectangle 210"/>
          <p:cNvSpPr>
            <a:spLocks noChangeArrowheads="1"/>
          </p:cNvSpPr>
          <p:nvPr/>
        </p:nvSpPr>
        <p:spPr bwMode="auto">
          <a:xfrm>
            <a:off x="381000" y="38100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" name="Rectangle 211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0" name="Rectangle 212"/>
          <p:cNvSpPr>
            <a:spLocks noChangeArrowheads="1"/>
          </p:cNvSpPr>
          <p:nvPr/>
        </p:nvSpPr>
        <p:spPr bwMode="auto">
          <a:xfrm>
            <a:off x="3886200" y="38100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1" name="Rectangle 213"/>
          <p:cNvSpPr>
            <a:spLocks noChangeArrowheads="1"/>
          </p:cNvSpPr>
          <p:nvPr/>
        </p:nvSpPr>
        <p:spPr bwMode="auto">
          <a:xfrm>
            <a:off x="5638800" y="38100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2" name="Rectangle 214"/>
          <p:cNvSpPr>
            <a:spLocks noChangeArrowheads="1"/>
          </p:cNvSpPr>
          <p:nvPr/>
        </p:nvSpPr>
        <p:spPr bwMode="auto">
          <a:xfrm>
            <a:off x="7391400" y="38100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" name="Rectangle 215"/>
          <p:cNvSpPr>
            <a:spLocks noChangeArrowheads="1"/>
          </p:cNvSpPr>
          <p:nvPr/>
        </p:nvSpPr>
        <p:spPr bwMode="auto">
          <a:xfrm>
            <a:off x="381000" y="51054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4" name="Rectangle 216"/>
          <p:cNvSpPr>
            <a:spLocks noChangeArrowheads="1"/>
          </p:cNvSpPr>
          <p:nvPr/>
        </p:nvSpPr>
        <p:spPr bwMode="auto">
          <a:xfrm>
            <a:off x="2133600" y="51054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5" name="Rectangle 217"/>
          <p:cNvSpPr>
            <a:spLocks noChangeArrowheads="1"/>
          </p:cNvSpPr>
          <p:nvPr/>
        </p:nvSpPr>
        <p:spPr bwMode="auto">
          <a:xfrm>
            <a:off x="3886200" y="51054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6" name="Rectangle 218"/>
          <p:cNvSpPr>
            <a:spLocks noChangeArrowheads="1"/>
          </p:cNvSpPr>
          <p:nvPr/>
        </p:nvSpPr>
        <p:spPr bwMode="auto">
          <a:xfrm>
            <a:off x="5638800" y="51054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7" name="Rectangle 219"/>
          <p:cNvSpPr>
            <a:spLocks noChangeArrowheads="1"/>
          </p:cNvSpPr>
          <p:nvPr/>
        </p:nvSpPr>
        <p:spPr bwMode="auto">
          <a:xfrm>
            <a:off x="7391400" y="51054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8" name="Rectangle 220"/>
          <p:cNvSpPr>
            <a:spLocks noChangeArrowheads="1"/>
          </p:cNvSpPr>
          <p:nvPr/>
        </p:nvSpPr>
        <p:spPr bwMode="auto">
          <a:xfrm>
            <a:off x="381000" y="64008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9" name="Rectangle 221"/>
          <p:cNvSpPr>
            <a:spLocks noChangeArrowheads="1"/>
          </p:cNvSpPr>
          <p:nvPr/>
        </p:nvSpPr>
        <p:spPr bwMode="auto">
          <a:xfrm>
            <a:off x="2133600" y="64008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0" name="Rectangle 222"/>
          <p:cNvSpPr>
            <a:spLocks noChangeArrowheads="1"/>
          </p:cNvSpPr>
          <p:nvPr/>
        </p:nvSpPr>
        <p:spPr bwMode="auto">
          <a:xfrm>
            <a:off x="3886200" y="64008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1" name="Rectangle 223"/>
          <p:cNvSpPr>
            <a:spLocks noChangeArrowheads="1"/>
          </p:cNvSpPr>
          <p:nvPr/>
        </p:nvSpPr>
        <p:spPr bwMode="auto">
          <a:xfrm>
            <a:off x="5638800" y="64008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2" name="Rectangle 224"/>
          <p:cNvSpPr>
            <a:spLocks noChangeArrowheads="1"/>
          </p:cNvSpPr>
          <p:nvPr/>
        </p:nvSpPr>
        <p:spPr bwMode="auto">
          <a:xfrm>
            <a:off x="7391400" y="6400800"/>
            <a:ext cx="152400" cy="152400"/>
          </a:xfrm>
          <a:prstGeom prst="rect">
            <a:avLst/>
          </a:prstGeom>
          <a:solidFill>
            <a:srgbClr val="FFFF00">
              <a:alpha val="70000"/>
            </a:srgbClr>
          </a:solidFill>
          <a:ln w="952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" name="AutoShape 225"/>
          <p:cNvSpPr>
            <a:spLocks noChangeArrowheads="1"/>
          </p:cNvSpPr>
          <p:nvPr/>
        </p:nvSpPr>
        <p:spPr bwMode="auto">
          <a:xfrm>
            <a:off x="22098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4" name="AutoShape 226"/>
          <p:cNvSpPr>
            <a:spLocks noChangeArrowheads="1"/>
          </p:cNvSpPr>
          <p:nvPr/>
        </p:nvSpPr>
        <p:spPr bwMode="auto">
          <a:xfrm>
            <a:off x="39624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5" name="AutoShape 227"/>
          <p:cNvSpPr>
            <a:spLocks noChangeArrowheads="1"/>
          </p:cNvSpPr>
          <p:nvPr/>
        </p:nvSpPr>
        <p:spPr bwMode="auto">
          <a:xfrm>
            <a:off x="57150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6" name="AutoShape 228"/>
          <p:cNvSpPr>
            <a:spLocks noChangeArrowheads="1"/>
          </p:cNvSpPr>
          <p:nvPr/>
        </p:nvSpPr>
        <p:spPr bwMode="auto">
          <a:xfrm>
            <a:off x="7467600" y="3048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7" name="AutoShape 229"/>
          <p:cNvSpPr>
            <a:spLocks noChangeArrowheads="1"/>
          </p:cNvSpPr>
          <p:nvPr/>
        </p:nvSpPr>
        <p:spPr bwMode="auto">
          <a:xfrm>
            <a:off x="4572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8" name="AutoShape 230"/>
          <p:cNvSpPr>
            <a:spLocks noChangeArrowheads="1"/>
          </p:cNvSpPr>
          <p:nvPr/>
        </p:nvSpPr>
        <p:spPr bwMode="auto">
          <a:xfrm>
            <a:off x="22098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9" name="AutoShape 231"/>
          <p:cNvSpPr>
            <a:spLocks noChangeArrowheads="1"/>
          </p:cNvSpPr>
          <p:nvPr/>
        </p:nvSpPr>
        <p:spPr bwMode="auto">
          <a:xfrm>
            <a:off x="39624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0" name="AutoShape 232"/>
          <p:cNvSpPr>
            <a:spLocks noChangeArrowheads="1"/>
          </p:cNvSpPr>
          <p:nvPr/>
        </p:nvSpPr>
        <p:spPr bwMode="auto">
          <a:xfrm>
            <a:off x="57150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1" name="AutoShape 233"/>
          <p:cNvSpPr>
            <a:spLocks noChangeArrowheads="1"/>
          </p:cNvSpPr>
          <p:nvPr/>
        </p:nvSpPr>
        <p:spPr bwMode="auto">
          <a:xfrm>
            <a:off x="7467600" y="16002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2" name="AutoShape 234"/>
          <p:cNvSpPr>
            <a:spLocks noChangeArrowheads="1"/>
          </p:cNvSpPr>
          <p:nvPr/>
        </p:nvSpPr>
        <p:spPr bwMode="auto">
          <a:xfrm>
            <a:off x="4572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3" name="AutoShape 235"/>
          <p:cNvSpPr>
            <a:spLocks noChangeArrowheads="1"/>
          </p:cNvSpPr>
          <p:nvPr/>
        </p:nvSpPr>
        <p:spPr bwMode="auto">
          <a:xfrm>
            <a:off x="22098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4" name="AutoShape 236"/>
          <p:cNvSpPr>
            <a:spLocks noChangeArrowheads="1"/>
          </p:cNvSpPr>
          <p:nvPr/>
        </p:nvSpPr>
        <p:spPr bwMode="auto">
          <a:xfrm>
            <a:off x="39624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5" name="AutoShape 237"/>
          <p:cNvSpPr>
            <a:spLocks noChangeArrowheads="1"/>
          </p:cNvSpPr>
          <p:nvPr/>
        </p:nvSpPr>
        <p:spPr bwMode="auto">
          <a:xfrm>
            <a:off x="57150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6" name="AutoShape 238"/>
          <p:cNvSpPr>
            <a:spLocks noChangeArrowheads="1"/>
          </p:cNvSpPr>
          <p:nvPr/>
        </p:nvSpPr>
        <p:spPr bwMode="auto">
          <a:xfrm>
            <a:off x="7467600" y="28956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7" name="AutoShape 239"/>
          <p:cNvSpPr>
            <a:spLocks noChangeArrowheads="1"/>
          </p:cNvSpPr>
          <p:nvPr/>
        </p:nvSpPr>
        <p:spPr bwMode="auto">
          <a:xfrm>
            <a:off x="4572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8" name="AutoShape 240"/>
          <p:cNvSpPr>
            <a:spLocks noChangeArrowheads="1"/>
          </p:cNvSpPr>
          <p:nvPr/>
        </p:nvSpPr>
        <p:spPr bwMode="auto">
          <a:xfrm>
            <a:off x="22098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9" name="AutoShape 241"/>
          <p:cNvSpPr>
            <a:spLocks noChangeArrowheads="1"/>
          </p:cNvSpPr>
          <p:nvPr/>
        </p:nvSpPr>
        <p:spPr bwMode="auto">
          <a:xfrm>
            <a:off x="39624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0" name="AutoShape 242"/>
          <p:cNvSpPr>
            <a:spLocks noChangeArrowheads="1"/>
          </p:cNvSpPr>
          <p:nvPr/>
        </p:nvSpPr>
        <p:spPr bwMode="auto">
          <a:xfrm>
            <a:off x="57150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1" name="AutoShape 243"/>
          <p:cNvSpPr>
            <a:spLocks noChangeArrowheads="1"/>
          </p:cNvSpPr>
          <p:nvPr/>
        </p:nvSpPr>
        <p:spPr bwMode="auto">
          <a:xfrm>
            <a:off x="7467600" y="41910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2" name="AutoShape 244"/>
          <p:cNvSpPr>
            <a:spLocks noChangeArrowheads="1"/>
          </p:cNvSpPr>
          <p:nvPr/>
        </p:nvSpPr>
        <p:spPr bwMode="auto">
          <a:xfrm>
            <a:off x="4572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3" name="AutoShape 245"/>
          <p:cNvSpPr>
            <a:spLocks noChangeArrowheads="1"/>
          </p:cNvSpPr>
          <p:nvPr/>
        </p:nvSpPr>
        <p:spPr bwMode="auto">
          <a:xfrm>
            <a:off x="22098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4" name="AutoShape 246"/>
          <p:cNvSpPr>
            <a:spLocks noChangeArrowheads="1"/>
          </p:cNvSpPr>
          <p:nvPr/>
        </p:nvSpPr>
        <p:spPr bwMode="auto">
          <a:xfrm>
            <a:off x="39624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5" name="AutoShape 247"/>
          <p:cNvSpPr>
            <a:spLocks noChangeArrowheads="1"/>
          </p:cNvSpPr>
          <p:nvPr/>
        </p:nvSpPr>
        <p:spPr bwMode="auto">
          <a:xfrm>
            <a:off x="57150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96" name="AutoShape 248"/>
          <p:cNvSpPr>
            <a:spLocks noChangeArrowheads="1"/>
          </p:cNvSpPr>
          <p:nvPr/>
        </p:nvSpPr>
        <p:spPr bwMode="auto">
          <a:xfrm>
            <a:off x="7467600" y="5486400"/>
            <a:ext cx="1295400" cy="11430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700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FF00">
              <a:alpha val="70000"/>
            </a:srgbClr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42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 nodeType="clickPar">
                      <p:stCondLst>
                        <p:cond delay="0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0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2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 nodeType="clickPar">
                      <p:stCondLst>
                        <p:cond delay="0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2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 nodeType="clickPar">
                      <p:stCondLst>
                        <p:cond delay="0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 nodeType="clickPar">
                      <p:stCondLst>
                        <p:cond delay="0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8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 nodeType="clickPar">
                      <p:stCondLst>
                        <p:cond delay="0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0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2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 nodeType="clickPar">
                      <p:stCondLst>
                        <p:cond delay="0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2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2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2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 nodeType="clickPar">
                      <p:stCondLst>
                        <p:cond delay="0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2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38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2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 nodeType="clickPar">
                      <p:stCondLst>
                        <p:cond delay="0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0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 nodeType="clickPar">
                      <p:stCondLst>
                        <p:cond delay="0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2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 nodeType="clickPar">
                      <p:stCondLst>
                        <p:cond delay="0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2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2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8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22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 nodeType="clickPar">
                      <p:stCondLst>
                        <p:cond delay="0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2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2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2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49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22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 nodeType="clickPar">
                      <p:stCondLst>
                        <p:cond delay="0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500"/>
                                        <p:tgtEl>
                                          <p:spTgt spid="2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2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0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22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 nodeType="clickPar">
                      <p:stCondLst>
                        <p:cond delay="0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2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2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2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2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1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22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 nodeType="clickPar">
                      <p:stCondLst>
                        <p:cond delay="0"/>
                      </p:stCondLst>
                      <p:childTnLst>
                        <p:par>
                          <p:cTn id="2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2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2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2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2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 nodeType="clickPar">
                      <p:stCondLst>
                        <p:cond delay="0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2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2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2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2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22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 nodeType="clickPar">
                      <p:stCondLst>
                        <p:cond delay="0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2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2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2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2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4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2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 nodeType="clickPar">
                      <p:stCondLst>
                        <p:cond delay="0"/>
                      </p:stCondLst>
                      <p:childTnLst>
                        <p:par>
                          <p:cTn id="2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500"/>
                                        <p:tgtEl>
                                          <p:spTgt spid="2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2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2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5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22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 nodeType="clickPar">
                      <p:stCondLst>
                        <p:cond delay="0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2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2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2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2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6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22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 nodeType="clickPar">
                      <p:stCondLst>
                        <p:cond delay="0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22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2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500" fill="hold"/>
                                        <p:tgtEl>
                                          <p:spTgt spid="2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2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7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22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 nodeType="clickPar">
                      <p:stCondLst>
                        <p:cond delay="0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2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2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2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2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8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2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 nodeType="clickPar">
                      <p:stCondLst>
                        <p:cond delay="0"/>
                      </p:stCondLst>
                      <p:childTnLst>
                        <p:par>
                          <p:cTn id="3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22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2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2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500" fill="hold"/>
                                        <p:tgtEl>
                                          <p:spTgt spid="2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9"/>
                  </p:tgtEl>
                </p:cond>
              </p:nextCondLst>
            </p:seq>
            <p:seq concurrent="1" nextAc="seek">
              <p:cTn id="335" restart="whenNotActive" fill="hold" evtFilter="cancelBubble" nodeType="interactiveSeq">
                <p:stCondLst>
                  <p:cond evt="onClick" delay="0">
                    <p:tgtEl>
                      <p:spTgt spid="2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" fill="hold" nodeType="clickPar">
                      <p:stCondLst>
                        <p:cond delay="0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2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500" fill="hold"/>
                                        <p:tgtEl>
                                          <p:spTgt spid="2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2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2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0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22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 nodeType="clickPar">
                      <p:stCondLst>
                        <p:cond delay="0"/>
                      </p:stCondLst>
                      <p:childTnLst>
                        <p:par>
                          <p:cTn id="3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2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2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500" fill="hold"/>
                                        <p:tgtEl>
                                          <p:spTgt spid="2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2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 nodeType="clickPar">
                      <p:stCondLst>
                        <p:cond delay="0"/>
                      </p:stCondLst>
                      <p:childTnLst>
                        <p:par>
                          <p:cTn id="3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2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2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2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2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22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 nodeType="clickPar">
                      <p:stCondLst>
                        <p:cond delay="0"/>
                      </p:stCondLst>
                      <p:childTnLst>
                        <p:par>
                          <p:cTn id="3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2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2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500" fill="hold"/>
                                        <p:tgtEl>
                                          <p:spTgt spid="2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2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22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 nodeType="clickPar">
                      <p:stCondLst>
                        <p:cond delay="0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2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2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2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500" fill="hold"/>
                                        <p:tgtEl>
                                          <p:spTgt spid="2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4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2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 nodeType="clickPar">
                      <p:stCondLst>
                        <p:cond delay="0"/>
                      </p:stCondLst>
                      <p:childTnLst>
                        <p:par>
                          <p:cTn id="3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2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500" fill="hold"/>
                                        <p:tgtEl>
                                          <p:spTgt spid="2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5"/>
                  </p:tgtEl>
                </p:cond>
              </p:nextCondLst>
            </p:seq>
            <p:seq concurrent="1" nextAc="seek">
              <p:cTn id="389" restart="whenNotActive" fill="hold" evtFilter="cancelBubble" nodeType="interactiveSeq">
                <p:stCondLst>
                  <p:cond evt="onClick" delay="0">
                    <p:tgtEl>
                      <p:spTgt spid="22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0" fill="hold" nodeType="clickPar">
                      <p:stCondLst>
                        <p:cond delay="0"/>
                      </p:stCondLst>
                      <p:childTnLst>
                        <p:par>
                          <p:cTn id="3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6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2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 nodeType="clickPar">
                      <p:stCondLst>
                        <p:cond delay="0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 fill="hold"/>
                                        <p:tgtEl>
                                          <p:spTgt spid="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500" fill="hold"/>
                                        <p:tgtEl>
                                          <p:spTgt spid="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7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2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 nodeType="clickPar">
                      <p:stCondLst>
                        <p:cond delay="0"/>
                      </p:stCondLst>
                      <p:childTnLst>
                        <p:par>
                          <p:cTn id="4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2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500" fill="hold"/>
                                        <p:tgtEl>
                                          <p:spTgt spid="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8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2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 nodeType="clickPar">
                      <p:stCondLst>
                        <p:cond delay="0"/>
                      </p:stCondLst>
                      <p:childTnLst>
                        <p:par>
                          <p:cTn id="4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2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9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2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 nodeType="clickPar">
                      <p:stCondLst>
                        <p:cond delay="0"/>
                      </p:stCondLst>
                      <p:childTnLst>
                        <p:par>
                          <p:cTn id="4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0" dur="500"/>
                                        <p:tgtEl>
                                          <p:spTgt spid="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0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2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 nodeType="clickPar">
                      <p:stCondLst>
                        <p:cond delay="0"/>
                      </p:stCondLst>
                      <p:childTnLst>
                        <p:par>
                          <p:cTn id="4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0" dur="500" fill="hold"/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500" fill="hold"/>
                                        <p:tgtEl>
                                          <p:spTgt spid="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1"/>
                  </p:tgtEl>
                </p:cond>
              </p:nextCondLst>
            </p:seq>
            <p:seq concurrent="1" nextAc="seek">
              <p:cTn id="443" restart="whenNotActive" fill="hold" evtFilter="cancelBubble" nodeType="interactiveSeq">
                <p:stCondLst>
                  <p:cond evt="onClick" delay="0">
                    <p:tgtEl>
                      <p:spTgt spid="2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4" fill="hold" nodeType="clickPar">
                      <p:stCondLst>
                        <p:cond delay="0"/>
                      </p:stCondLst>
                      <p:childTnLst>
                        <p:par>
                          <p:cTn id="4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8" dur="500"/>
                                        <p:tgtEl>
                                          <p:spTgt spid="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7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Да не отходит сия...</a:t>
            </a:r>
            <a:endParaRPr lang="en-US" altLang="en-US" sz="6000"/>
          </a:p>
        </p:txBody>
      </p:sp>
      <p:sp>
        <p:nvSpPr>
          <p:cNvPr id="18022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0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 Книга</a:t>
            </a:r>
            <a:r>
              <a:rPr lang="en-US" altLang="en-US" sz="6000"/>
              <a:t> </a:t>
            </a:r>
            <a:r>
              <a:rPr lang="en-US" altLang="en-US" sz="1800" b="0"/>
              <a:t> </a:t>
            </a:r>
            <a:r>
              <a:rPr lang="ru-RU" altLang="en-US" sz="6000"/>
              <a:t>закона от </a:t>
            </a:r>
            <a:endParaRPr lang="en-US" altLang="en-US" sz="6000"/>
          </a:p>
          <a:p>
            <a:r>
              <a:rPr lang="ru-RU" altLang="en-US" sz="6000"/>
              <a:t>уст твоих;</a:t>
            </a:r>
            <a:r>
              <a:rPr lang="ru-RU" altLang="en-US" sz="1800"/>
              <a:t> </a:t>
            </a:r>
            <a:endParaRPr lang="en-US" altLang="en-US" sz="1800"/>
          </a:p>
          <a:p>
            <a:endParaRPr lang="en-US" altLang="en-US" sz="1800"/>
          </a:p>
        </p:txBody>
      </p:sp>
      <p:sp>
        <p:nvSpPr>
          <p:cNvPr id="18125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1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1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но поучайся </a:t>
            </a:r>
            <a:endParaRPr lang="en-US" altLang="en-US" sz="6000"/>
          </a:p>
          <a:p>
            <a:r>
              <a:rPr lang="ru-RU" altLang="en-US" sz="6000"/>
              <a:t>в ней день и ночь,</a:t>
            </a:r>
            <a:r>
              <a:rPr lang="en-US" altLang="en-US" sz="6000"/>
              <a:t>…</a:t>
            </a:r>
          </a:p>
        </p:txBody>
      </p:sp>
      <p:sp>
        <p:nvSpPr>
          <p:cNvPr id="18227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000"/>
              <a:t>… </a:t>
            </a:r>
            <a:r>
              <a:rPr lang="ru-RU" altLang="en-US" sz="6000"/>
              <a:t>дабы в точности </a:t>
            </a:r>
            <a:endParaRPr lang="en-US" altLang="en-US" sz="6000"/>
          </a:p>
          <a:p>
            <a:r>
              <a:rPr lang="ru-RU" altLang="en-US" sz="6000"/>
              <a:t>исполнять все, что </a:t>
            </a:r>
            <a:endParaRPr lang="en-US" altLang="en-US" sz="6000"/>
          </a:p>
          <a:p>
            <a:r>
              <a:rPr lang="ru-RU" altLang="en-US" sz="6000"/>
              <a:t>в ней написано:</a:t>
            </a:r>
            <a:endParaRPr lang="en-US" altLang="en-US" sz="6000"/>
          </a:p>
          <a:p>
            <a:endParaRPr lang="en-US" altLang="en-US" sz="6000"/>
          </a:p>
        </p:txBody>
      </p:sp>
      <p:sp>
        <p:nvSpPr>
          <p:cNvPr id="18330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тогда ты будешь </a:t>
            </a:r>
            <a:endParaRPr lang="en-US" altLang="en-US" sz="6000"/>
          </a:p>
          <a:p>
            <a:r>
              <a:rPr lang="ru-RU" altLang="en-US" sz="6000"/>
              <a:t>успешен...</a:t>
            </a:r>
            <a:endParaRPr lang="en-US" altLang="en-US" sz="6000"/>
          </a:p>
        </p:txBody>
      </p:sp>
      <p:sp>
        <p:nvSpPr>
          <p:cNvPr id="18432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...в путях твоих и </a:t>
            </a:r>
            <a:endParaRPr lang="en-US" altLang="en-US" sz="6000"/>
          </a:p>
          <a:p>
            <a:r>
              <a:rPr lang="ru-RU" altLang="en-US" sz="6000"/>
              <a:t>будешь поступать </a:t>
            </a:r>
            <a:endParaRPr lang="en-US" altLang="en-US" sz="6000"/>
          </a:p>
          <a:p>
            <a:r>
              <a:rPr lang="ru-RU" altLang="en-US" sz="6000"/>
              <a:t>благоразумно.</a:t>
            </a:r>
            <a:endParaRPr lang="en-US" altLang="en-US" sz="6000"/>
          </a:p>
          <a:p>
            <a:r>
              <a:rPr lang="en-US" altLang="en-US" sz="6000"/>
              <a:t>			</a:t>
            </a:r>
            <a:r>
              <a:rPr lang="en-US" altLang="en-US" sz="1800"/>
              <a:t>Иис.Нав.1:8</a:t>
            </a:r>
          </a:p>
        </p:txBody>
      </p:sp>
      <p:sp>
        <p:nvSpPr>
          <p:cNvPr id="18534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Познал я, что все, </a:t>
            </a:r>
            <a:endParaRPr lang="en-US" altLang="en-US" sz="6000"/>
          </a:p>
          <a:p>
            <a:r>
              <a:rPr lang="ru-RU" altLang="en-US" sz="6000"/>
              <a:t>что делает Бог,</a:t>
            </a:r>
            <a:r>
              <a:rPr lang="en-US" altLang="en-US" sz="6000"/>
              <a:t>…</a:t>
            </a:r>
          </a:p>
        </p:txBody>
      </p:sp>
      <p:sp>
        <p:nvSpPr>
          <p:cNvPr id="18637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...пребывает </a:t>
            </a:r>
            <a:endParaRPr lang="en-US" altLang="en-US" sz="6000"/>
          </a:p>
          <a:p>
            <a:r>
              <a:rPr lang="ru-RU" altLang="en-US" sz="6000"/>
              <a:t>вовек:</a:t>
            </a:r>
            <a:endParaRPr lang="en-US" altLang="en-US" sz="6000"/>
          </a:p>
        </p:txBody>
      </p:sp>
      <p:sp>
        <p:nvSpPr>
          <p:cNvPr id="18739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к тому нечего </a:t>
            </a:r>
            <a:endParaRPr lang="en-US" altLang="en-US" sz="6000"/>
          </a:p>
          <a:p>
            <a:r>
              <a:rPr lang="ru-RU" altLang="en-US" sz="6000"/>
              <a:t>прибавлять...</a:t>
            </a:r>
            <a:endParaRPr lang="en-US" altLang="en-US" sz="6000"/>
          </a:p>
        </p:txBody>
      </p:sp>
      <p:sp>
        <p:nvSpPr>
          <p:cNvPr id="18842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...и от того </a:t>
            </a:r>
            <a:endParaRPr lang="en-US" altLang="en-US" sz="6000"/>
          </a:p>
          <a:p>
            <a:r>
              <a:rPr lang="ru-RU" altLang="en-US" sz="6000"/>
              <a:t>нечего убавить,</a:t>
            </a:r>
            <a:endParaRPr lang="en-US" altLang="en-US" sz="6000"/>
          </a:p>
        </p:txBody>
      </p:sp>
      <p:sp>
        <p:nvSpPr>
          <p:cNvPr id="18944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9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обратись ко Мне,...</a:t>
            </a:r>
            <a:endParaRPr lang="en-US" altLang="en-US" sz="6000"/>
          </a:p>
        </p:txBody>
      </p:sp>
      <p:sp>
        <p:nvSpPr>
          <p:cNvPr id="62471" name="AutoShape 7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1800" b="0"/>
              <a:t> </a:t>
            </a:r>
            <a:r>
              <a:rPr lang="ru-RU" altLang="en-US" sz="6000"/>
              <a:t>- и Бог делает </a:t>
            </a:r>
            <a:endParaRPr lang="en-US" altLang="en-US" sz="6000"/>
          </a:p>
          <a:p>
            <a:r>
              <a:rPr lang="ru-RU" altLang="en-US" sz="6000"/>
              <a:t>так,...</a:t>
            </a:r>
            <a:endParaRPr lang="en-US" altLang="en-US" sz="6000"/>
          </a:p>
        </p:txBody>
      </p:sp>
      <p:sp>
        <p:nvSpPr>
          <p:cNvPr id="19046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...чтобы </a:t>
            </a:r>
            <a:endParaRPr lang="en-US" altLang="en-US" sz="6000"/>
          </a:p>
          <a:p>
            <a:r>
              <a:rPr lang="ru-RU" altLang="en-US" sz="6000"/>
              <a:t>благоговели </a:t>
            </a:r>
            <a:endParaRPr lang="en-US" altLang="en-US" sz="6000"/>
          </a:p>
          <a:p>
            <a:r>
              <a:rPr lang="ru-RU" altLang="en-US" sz="6000"/>
              <a:t>пред лицем Его.</a:t>
            </a:r>
            <a:r>
              <a:rPr lang="ru-RU" altLang="en-US" sz="6000" b="0"/>
              <a:t> </a:t>
            </a:r>
            <a:endParaRPr lang="en-US" altLang="en-US" sz="6000" b="0"/>
          </a:p>
          <a:p>
            <a:r>
              <a:rPr lang="en-US" altLang="en-US" sz="6000" b="0"/>
              <a:t>						</a:t>
            </a:r>
            <a:r>
              <a:rPr lang="en-US" altLang="en-US" sz="1800" b="0"/>
              <a:t>Екклесиаст 3:14</a:t>
            </a:r>
          </a:p>
        </p:txBody>
      </p:sp>
      <p:sp>
        <p:nvSpPr>
          <p:cNvPr id="19149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Я пришел для того...</a:t>
            </a:r>
            <a:endParaRPr lang="en-US" altLang="en-US" sz="6000"/>
          </a:p>
        </p:txBody>
      </p:sp>
      <p:sp>
        <p:nvSpPr>
          <p:cNvPr id="19251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...чтобы имели </a:t>
            </a:r>
            <a:endParaRPr lang="en-US" altLang="en-US" sz="6000"/>
          </a:p>
          <a:p>
            <a:r>
              <a:rPr lang="ru-RU" altLang="en-US" sz="6000"/>
              <a:t>жизнь </a:t>
            </a:r>
            <a:endParaRPr lang="en-US" altLang="en-US" sz="6000"/>
          </a:p>
          <a:p>
            <a:r>
              <a:rPr lang="ru-RU" altLang="en-US" sz="6000"/>
              <a:t>и имели </a:t>
            </a:r>
            <a:endParaRPr lang="en-US" altLang="en-US" sz="6000"/>
          </a:p>
          <a:p>
            <a:r>
              <a:rPr lang="ru-RU" altLang="en-US" sz="6000"/>
              <a:t>с избытком.</a:t>
            </a:r>
            <a:endParaRPr lang="en-US" altLang="en-US" sz="6000"/>
          </a:p>
          <a:p>
            <a:endParaRPr lang="en-US" altLang="en-US" sz="6000"/>
          </a:p>
          <a:p>
            <a:r>
              <a:rPr lang="en-US" altLang="en-US" sz="1800"/>
              <a:t>				Иоан 10:10</a:t>
            </a:r>
          </a:p>
        </p:txBody>
      </p:sp>
      <p:sp>
        <p:nvSpPr>
          <p:cNvPr id="19354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3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3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Не знаете ли что </a:t>
            </a:r>
            <a:endParaRPr lang="en-US" altLang="en-US" sz="6000"/>
          </a:p>
          <a:p>
            <a:r>
              <a:rPr lang="ru-RU" altLang="en-US" sz="6000"/>
              <a:t>дружба с миром </a:t>
            </a:r>
            <a:endParaRPr lang="en-US" altLang="en-US" sz="6000"/>
          </a:p>
          <a:p>
            <a:r>
              <a:rPr lang="ru-RU" altLang="en-US" sz="6000"/>
              <a:t>есть вражда </a:t>
            </a:r>
            <a:endParaRPr lang="en-US" altLang="en-US" sz="6000"/>
          </a:p>
          <a:p>
            <a:r>
              <a:rPr lang="ru-RU" altLang="en-US" sz="6000"/>
              <a:t>против Бога?...</a:t>
            </a:r>
            <a:endParaRPr lang="en-US" altLang="en-US" sz="6000"/>
          </a:p>
        </p:txBody>
      </p:sp>
      <p:sp>
        <p:nvSpPr>
          <p:cNvPr id="19456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 Итак, кто хочет</a:t>
            </a:r>
            <a:endParaRPr lang="en-US" altLang="en-US" sz="6000"/>
          </a:p>
          <a:p>
            <a:r>
              <a:rPr lang="ru-RU" altLang="en-US" sz="6000"/>
              <a:t> быть другом миру, </a:t>
            </a:r>
            <a:endParaRPr lang="en-US" altLang="en-US" sz="6000"/>
          </a:p>
          <a:p>
            <a:r>
              <a:rPr lang="ru-RU" altLang="en-US" sz="6000"/>
              <a:t>тот становится </a:t>
            </a:r>
            <a:endParaRPr lang="en-US" altLang="en-US" sz="6000"/>
          </a:p>
          <a:p>
            <a:r>
              <a:rPr lang="ru-RU" altLang="en-US" sz="6000"/>
              <a:t>врагом Богу</a:t>
            </a:r>
            <a:r>
              <a:rPr lang="en-US" altLang="en-US" sz="6000"/>
              <a:t>.</a:t>
            </a:r>
          </a:p>
          <a:p>
            <a:r>
              <a:rPr lang="en-US" altLang="en-US" sz="1800"/>
              <a:t>							</a:t>
            </a:r>
          </a:p>
          <a:p>
            <a:r>
              <a:rPr lang="en-US" altLang="en-US" sz="1800"/>
              <a:t>							Иоакова 4:4</a:t>
            </a:r>
          </a:p>
        </p:txBody>
      </p:sp>
      <p:sp>
        <p:nvSpPr>
          <p:cNvPr id="19558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5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7200">
                <a:solidFill>
                  <a:srgbClr val="FFFF00"/>
                </a:solidFill>
              </a:rPr>
              <a:t>Bonus</a:t>
            </a:r>
          </a:p>
          <a:p>
            <a:r>
              <a:rPr lang="en-US" altLang="en-US" sz="7200">
                <a:solidFill>
                  <a:srgbClr val="FFFF00"/>
                </a:solidFill>
              </a:rPr>
              <a:t>100 Points</a:t>
            </a:r>
          </a:p>
        </p:txBody>
      </p:sp>
      <p:sp>
        <p:nvSpPr>
          <p:cNvPr id="196611" name="AutoShape 3"/>
          <p:cNvSpPr>
            <a:spLocks noChangeArrowheads="1"/>
          </p:cNvSpPr>
          <p:nvPr/>
        </p:nvSpPr>
        <p:spPr bwMode="auto">
          <a:xfrm>
            <a:off x="457200" y="685800"/>
            <a:ext cx="8305800" cy="5867400"/>
          </a:xfrm>
          <a:prstGeom prst="irregularSeal1">
            <a:avLst/>
          </a:prstGeom>
          <a:solidFill>
            <a:srgbClr val="FFFF00">
              <a:alpha val="34000"/>
            </a:srgbClr>
          </a:solidFill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613" name="AutoShape 5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ru-RU" altLang="en-US" sz="6000"/>
              <a:t>..</a:t>
            </a:r>
            <a:r>
              <a:rPr lang="en-US" altLang="en-US" sz="6000"/>
              <a:t>.</a:t>
            </a:r>
            <a:r>
              <a:rPr lang="ru-RU" altLang="en-US" sz="6000"/>
              <a:t>ибо Я искупил тебя.</a:t>
            </a:r>
            <a:endParaRPr lang="en-US" altLang="en-US" sz="6000"/>
          </a:p>
          <a:p>
            <a:pPr algn="r"/>
            <a:r>
              <a:rPr lang="en-US" altLang="en-US" sz="1800"/>
              <a:t>Ис.44:22</a:t>
            </a:r>
            <a:r>
              <a:rPr lang="en-US" altLang="en-US" sz="1800" b="0"/>
              <a:t> </a:t>
            </a:r>
          </a:p>
        </p:txBody>
      </p:sp>
      <p:sp>
        <p:nvSpPr>
          <p:cNvPr id="17306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Ибо возмездие за </a:t>
            </a:r>
            <a:endParaRPr lang="en-US" altLang="en-US" sz="6000"/>
          </a:p>
          <a:p>
            <a:r>
              <a:rPr lang="ru-RU" altLang="en-US" sz="6000"/>
              <a:t>грех </a:t>
            </a:r>
            <a:r>
              <a:rPr lang="en-US" altLang="en-US" sz="6000"/>
              <a:t>-</a:t>
            </a:r>
            <a:r>
              <a:rPr lang="ru-RU" altLang="en-US" sz="6000"/>
              <a:t>...</a:t>
            </a:r>
            <a:endParaRPr lang="en-US" altLang="en-US" sz="6000"/>
          </a:p>
        </p:txBody>
      </p:sp>
      <p:sp>
        <p:nvSpPr>
          <p:cNvPr id="17408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...смерть,</a:t>
            </a:r>
            <a:r>
              <a:rPr lang="en-US" altLang="en-US" sz="6000" b="0"/>
              <a:t> </a:t>
            </a:r>
          </a:p>
        </p:txBody>
      </p:sp>
      <p:sp>
        <p:nvSpPr>
          <p:cNvPr id="175108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а дар Божий -</a:t>
            </a:r>
            <a:r>
              <a:rPr lang="en-US" altLang="en-US" sz="6000"/>
              <a:t>…</a:t>
            </a:r>
          </a:p>
        </p:txBody>
      </p:sp>
      <p:sp>
        <p:nvSpPr>
          <p:cNvPr id="176132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6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... жизнь </a:t>
            </a:r>
            <a:endParaRPr lang="en-US" altLang="en-US" sz="6000"/>
          </a:p>
          <a:p>
            <a:r>
              <a:rPr lang="ru-RU" altLang="en-US" sz="6000"/>
              <a:t>вечная во Христе </a:t>
            </a:r>
            <a:endParaRPr lang="en-US" altLang="en-US" sz="6000"/>
          </a:p>
          <a:p>
            <a:r>
              <a:rPr lang="ru-RU" altLang="en-US" sz="6000"/>
              <a:t>Иисусе, Господе </a:t>
            </a:r>
            <a:endParaRPr lang="en-US" altLang="en-US" sz="6000"/>
          </a:p>
          <a:p>
            <a:r>
              <a:rPr lang="ru-RU" altLang="en-US" sz="6000"/>
              <a:t>нашем.</a:t>
            </a:r>
            <a:endParaRPr lang="en-US" altLang="en-US" sz="6000"/>
          </a:p>
          <a:p>
            <a:r>
              <a:rPr lang="en-US" altLang="en-US" sz="1800"/>
              <a:t>				Рим.6:23</a:t>
            </a:r>
          </a:p>
        </p:txBody>
      </p:sp>
      <p:sp>
        <p:nvSpPr>
          <p:cNvPr id="177156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en-US" sz="6000"/>
              <a:t>Будьте постоянны </a:t>
            </a:r>
            <a:endParaRPr lang="en-US" altLang="en-US" sz="6000"/>
          </a:p>
          <a:p>
            <a:r>
              <a:rPr lang="ru-RU" altLang="en-US" sz="6000"/>
              <a:t>в молитве,...</a:t>
            </a:r>
            <a:endParaRPr lang="en-US" altLang="en-US" sz="6000"/>
          </a:p>
          <a:p>
            <a:endParaRPr lang="en-US" altLang="en-US" sz="6000"/>
          </a:p>
        </p:txBody>
      </p:sp>
      <p:sp>
        <p:nvSpPr>
          <p:cNvPr id="178180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solidFill>
            <a:schemeClr val="accent1">
              <a:alpha val="17999"/>
            </a:schemeClr>
          </a:solidFill>
          <a:ln w="76200">
            <a:solidFill>
              <a:srgbClr val="FF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000"/>
              <a:t>…</a:t>
            </a:r>
            <a:r>
              <a:rPr lang="ru-RU" altLang="en-US" sz="6000"/>
              <a:t>бодрствуя в ней </a:t>
            </a:r>
            <a:endParaRPr lang="en-US" altLang="en-US" sz="6000"/>
          </a:p>
          <a:p>
            <a:r>
              <a:rPr lang="ru-RU" altLang="en-US" sz="6000"/>
              <a:t>с благодарением.</a:t>
            </a:r>
            <a:endParaRPr lang="en-US" altLang="en-US" sz="6000"/>
          </a:p>
          <a:p>
            <a:r>
              <a:rPr lang="en-US" altLang="en-US" sz="1800"/>
              <a:t>				Кол.4:2</a:t>
            </a:r>
            <a:endParaRPr lang="en-US" altLang="en-US" sz="6000"/>
          </a:p>
          <a:p>
            <a:r>
              <a:rPr lang="en-US" altLang="en-US" sz="6000"/>
              <a:t>						</a:t>
            </a:r>
          </a:p>
        </p:txBody>
      </p:sp>
      <p:sp>
        <p:nvSpPr>
          <p:cNvPr id="179204" name="AutoShape 4">
            <a:hlinkClick r:id="" action="ppaction://hlinkshowjump?jump=firstslide" highlightClick="1">
              <a:snd r:embed="rId2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5867400"/>
            <a:ext cx="533400" cy="533400"/>
          </a:xfrm>
          <a:prstGeom prst="actionButtonBackPrevious">
            <a:avLst/>
          </a:prstGeom>
          <a:gradFill rotWithShape="1">
            <a:gsLst>
              <a:gs pos="0">
                <a:srgbClr val="FFCC00">
                  <a:alpha val="39000"/>
                </a:srgbClr>
              </a:gs>
              <a:gs pos="100000">
                <a:srgbClr val="FFCC00">
                  <a:gamma/>
                  <a:shade val="46275"/>
                  <a:invGamma/>
                </a:srgbClr>
              </a:gs>
            </a:gsLst>
            <a:lin ang="0" scaled="1"/>
          </a:gradFill>
          <a:ln w="31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nimBg="1"/>
    </p:bld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>
            <a:alpha val="70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>
            <a:alpha val="70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599</TotalTime>
  <Words>205</Words>
  <Application>Microsoft Office PowerPoint</Application>
  <PresentationFormat>On-screen Show (4:3)</PresentationFormat>
  <Paragraphs>90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Times New Roman</vt:lpstr>
      <vt:lpstr>Wingdings</vt:lpstr>
      <vt:lpstr>Beam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Yuriy</dc:creator>
  <cp:lastModifiedBy>Vyacheslav Fursov</cp:lastModifiedBy>
  <cp:revision>59</cp:revision>
  <dcterms:created xsi:type="dcterms:W3CDTF">2005-06-24T23:31:30Z</dcterms:created>
  <dcterms:modified xsi:type="dcterms:W3CDTF">2017-08-13T06:45:47Z</dcterms:modified>
</cp:coreProperties>
</file>